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6" r:id="rId5"/>
    <p:sldId id="263" r:id="rId6"/>
    <p:sldId id="265" r:id="rId7"/>
    <p:sldId id="260" r:id="rId8"/>
    <p:sldId id="258" r:id="rId9"/>
    <p:sldId id="259" r:id="rId10"/>
    <p:sldId id="262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0C50A-B441-470A-8447-63EF3F773D61}" v="531" dt="2023-03-27T18:37:40.314"/>
    <p1510:client id="{95733A63-F07C-4896-B8FF-4611C0388936}" v="348" dt="2023-03-28T18:45:43.093"/>
    <p1510:client id="{BF805A1C-EDA3-4F93-A279-FAF0B6B6AA23}" v="689" dt="2023-03-27T19:54:2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Upravte štýl predlohy podnadpisov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920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402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6898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502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970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661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072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5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0297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0876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317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E55F0-49D3-47F0-9F7C-B48EBAF4ED8F}" type="datetimeFigureOut">
              <a:rPr lang="sk-SK" smtClean="0"/>
              <a:t>28. 3. 2023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342B-065B-40C6-A6BB-D997923519A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5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sk-SK" b="1" dirty="0">
                <a:solidFill>
                  <a:srgbClr val="FFFFFF"/>
                </a:solidFill>
                <a:latin typeface="Century Gothic"/>
                <a:cs typeface="Calibri Light"/>
              </a:rPr>
              <a:t>Pop art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9099331" y="5652616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sk-SK" dirty="0">
                <a:cs typeface="Calibri"/>
              </a:rPr>
              <a:t>Richard </a:t>
            </a:r>
            <a:r>
              <a:rPr lang="sk-SK" dirty="0" err="1">
                <a:cs typeface="Calibri"/>
              </a:rPr>
              <a:t>Hovanyecz</a:t>
            </a:r>
            <a:r>
              <a:rPr lang="sk-SK" dirty="0">
                <a:cs typeface="Calibri"/>
              </a:rPr>
              <a:t> 9.A</a:t>
            </a:r>
          </a:p>
        </p:txBody>
      </p:sp>
    </p:spTree>
    <p:extLst>
      <p:ext uri="{BB962C8B-B14F-4D97-AF65-F5344CB8AC3E}">
        <p14:creationId xmlns:p14="http://schemas.microsoft.com/office/powerpoint/2010/main" val="367655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 descr="Obrázok, na ktorom je osoba, vnútri, okno&#10;&#10;Automaticky generovaný popis">
            <a:extLst>
              <a:ext uri="{FF2B5EF4-FFF2-40B4-BE49-F238E27FC236}">
                <a16:creationId xmlns:a16="http://schemas.microsoft.com/office/drawing/2014/main" id="{F67CB963-C02E-4BB7-6738-0525EC572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7" y="1412"/>
            <a:ext cx="12252489" cy="6851814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23BA4FA-E7FB-CC68-3E25-8BAA9798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-1031"/>
            <a:ext cx="12257314" cy="6857485"/>
          </a:xfrm>
          <a:solidFill>
            <a:srgbClr val="000000">
              <a:alpha val="75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  <a:cs typeface="Calibri Light"/>
              </a:rPr>
              <a:t>Thanks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sk-SK" dirty="0" err="1">
                <a:solidFill>
                  <a:schemeClr val="bg1"/>
                </a:solidFill>
                <a:cs typeface="Calibri Light"/>
              </a:rPr>
              <a:t>now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sk-SK" dirty="0" err="1">
                <a:solidFill>
                  <a:schemeClr val="bg1"/>
                </a:solidFill>
                <a:cs typeface="Calibri Light"/>
              </a:rPr>
              <a:t>lemme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sk-SK" strike="sngStrike" dirty="0" err="1">
                <a:solidFill>
                  <a:schemeClr val="bg1"/>
                </a:solidFill>
                <a:cs typeface="Calibri Light"/>
              </a:rPr>
              <a:t>fuck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 </a:t>
            </a:r>
            <a:r>
              <a:rPr lang="sk-SK" dirty="0" err="1">
                <a:solidFill>
                  <a:schemeClr val="bg1"/>
                </a:solidFill>
                <a:cs typeface="Calibri Light"/>
              </a:rPr>
              <a:t>enjoy</a:t>
            </a:r>
            <a:r>
              <a:rPr lang="sk-SK" dirty="0">
                <a:solidFill>
                  <a:schemeClr val="bg1"/>
                </a:solidFill>
                <a:cs typeface="Calibri Light"/>
              </a:rPr>
              <a:t> life!1! :D</a:t>
            </a:r>
            <a:endParaRPr lang="sk-SK" strike="sngStrike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9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519D3-E74B-79E0-411C-6EBB1BB6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Vznik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BE25877-914C-3EE9-C9F1-B9F9B2FD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cs typeface="Calibri"/>
              </a:rPr>
              <a:t>Vznikol v Anglicku.</a:t>
            </a:r>
          </a:p>
          <a:p>
            <a:r>
              <a:rPr lang="sk-SK" dirty="0">
                <a:cs typeface="Calibri"/>
              </a:rPr>
              <a:t>Prvý krát ho predstavil ...</a:t>
            </a:r>
          </a:p>
          <a:p>
            <a:r>
              <a:rPr lang="sk-SK" dirty="0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5519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30BBA81-0FFD-D6F9-5EF3-5EBBD9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sk-SK" sz="6000" b="1" dirty="0">
                <a:solidFill>
                  <a:schemeClr val="bg1"/>
                </a:solidFill>
                <a:latin typeface="Century Gothic"/>
                <a:ea typeface="Dotum"/>
                <a:cs typeface="Calibri Light"/>
              </a:rPr>
              <a:t>Andy </a:t>
            </a:r>
            <a:r>
              <a:rPr lang="sk-SK" sz="6000" b="1" dirty="0" err="1">
                <a:solidFill>
                  <a:schemeClr val="bg1"/>
                </a:solidFill>
                <a:latin typeface="Century Gothic"/>
                <a:ea typeface="Dotum"/>
                <a:cs typeface="Calibri Light"/>
              </a:rPr>
              <a:t>Warhoh</a:t>
            </a:r>
            <a:endParaRPr lang="sk-SK" sz="5400" b="1" dirty="0" err="1">
              <a:solidFill>
                <a:schemeClr val="bg1"/>
              </a:solidFill>
              <a:latin typeface="Century Gothic"/>
              <a:ea typeface="Dotum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0F468E6-DD08-91E2-4E2C-F4386872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4" y="2872899"/>
            <a:ext cx="460106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Narodil sa 6. augusta 1987 v Pittsburghu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Jeho rodina pochádzala z Rakúsko-Uhorska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</a:rPr>
              <a:t>Bol hlavným predstaviteľom Pop </a:t>
            </a:r>
            <a:r>
              <a:rPr lang="sk-SK" dirty="0" err="1">
                <a:solidFill>
                  <a:schemeClr val="bg1"/>
                </a:solidFill>
                <a:latin typeface="Century Gothic"/>
              </a:rPr>
              <a:t>artu</a:t>
            </a:r>
            <a:endParaRPr lang="sk-SK" sz="3200" dirty="0" err="1">
              <a:solidFill>
                <a:schemeClr val="bg1"/>
              </a:solidFill>
              <a:latin typeface="Century Gothic"/>
              <a:cs typeface="Calibri"/>
            </a:endParaRPr>
          </a:p>
        </p:txBody>
      </p:sp>
      <p:pic>
        <p:nvPicPr>
          <p:cNvPr id="4" name="Obrázok 4" descr="Obrázok, na ktorom je text, osoba, chlap&#10;&#10;Automaticky generovaný popis">
            <a:extLst>
              <a:ext uri="{FF2B5EF4-FFF2-40B4-BE49-F238E27FC236}">
                <a16:creationId xmlns:a16="http://schemas.microsoft.com/office/drawing/2014/main" id="{F675478D-CEBD-6BB4-E8C7-08980C3C8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63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D899955-0321-E015-8219-B586A6B5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93" y="523980"/>
            <a:ext cx="7304115" cy="1225650"/>
          </a:xfrm>
        </p:spPr>
        <p:txBody>
          <a:bodyPr anchor="b">
            <a:normAutofit/>
          </a:bodyPr>
          <a:lstStyle/>
          <a:p>
            <a:r>
              <a:rPr lang="sk-SK" sz="6000" b="1">
                <a:solidFill>
                  <a:schemeClr val="bg1"/>
                </a:solidFill>
                <a:latin typeface="Century Gothic"/>
                <a:cs typeface="Calibri Light"/>
              </a:rPr>
              <a:t>Nezávislá skupina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E709C94-DE80-0555-DB60-BD132877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18" y="1909192"/>
            <a:ext cx="4708808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Založená v Londýne v roku 1952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Pozostávala hlavne z mladých maliarov, sochárov a architektov</a:t>
            </a:r>
          </a:p>
          <a:p>
            <a:r>
              <a:rPr lang="sk-SK" dirty="0">
                <a:solidFill>
                  <a:schemeClr val="bg1"/>
                </a:solidFill>
                <a:latin typeface="Century Gothic"/>
                <a:cs typeface="Calibri"/>
              </a:rPr>
              <a:t>Jej členovia ako prví začali nazývať tento štýl Pop art.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ázok 4" descr="Obrázok, na ktorom je kalendár&#10;&#10;Automaticky generovaný popis">
            <a:extLst>
              <a:ext uri="{FF2B5EF4-FFF2-40B4-BE49-F238E27FC236}">
                <a16:creationId xmlns:a16="http://schemas.microsoft.com/office/drawing/2014/main" id="{CC41D8F9-7185-2C75-F301-EF80D317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t="11134" r="14683" b="5174"/>
          <a:stretch/>
        </p:blipFill>
        <p:spPr>
          <a:xfrm>
            <a:off x="6882934" y="1753058"/>
            <a:ext cx="4663008" cy="40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0BBA81-0FFD-D6F9-5EF3-5EBBD91B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cs typeface="Calibri Light"/>
              </a:rPr>
              <a:t>Am 2.0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0F468E6-DD08-91E2-4E2C-F4386872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cs typeface="Calibri"/>
              </a:rPr>
              <a:t>Bol raz jeden </a:t>
            </a:r>
            <a:r>
              <a:rPr lang="sk-SK" dirty="0" err="1">
                <a:cs typeface="Calibri"/>
              </a:rPr>
              <a:t>cavo</a:t>
            </a:r>
            <a:r>
              <a:rPr lang="sk-SK" dirty="0">
                <a:cs typeface="Calibri"/>
              </a:rPr>
              <a:t>, a potom nebol tento </a:t>
            </a:r>
            <a:r>
              <a:rPr lang="sk-SK" dirty="0" err="1">
                <a:cs typeface="Calibri"/>
              </a:rPr>
              <a:t>cavo</a:t>
            </a:r>
            <a:r>
              <a:rPr lang="sk-SK" dirty="0">
                <a:cs typeface="Calibri"/>
              </a:rPr>
              <a:t> bravo </a:t>
            </a:r>
            <a:r>
              <a:rPr lang="sk-SK" dirty="0" err="1">
                <a:cs typeface="Calibri"/>
              </a:rPr>
              <a:t>bravo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brano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oprano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doprano</a:t>
            </a:r>
            <a:r>
              <a:rPr lang="sk-SK" dirty="0">
                <a:cs typeface="Calibri"/>
              </a:rPr>
              <a:t> popravou dopravou mestskou hromadnou posratou prostatou stratou mrakov drakov </a:t>
            </a:r>
            <a:r>
              <a:rPr lang="sk-SK" dirty="0" err="1">
                <a:cs typeface="Calibri"/>
              </a:rPr>
              <a:t>pakov</a:t>
            </a:r>
            <a:r>
              <a:rPr lang="sk-SK" dirty="0">
                <a:cs typeface="Calibri"/>
              </a:rPr>
              <a:t> lakov </a:t>
            </a:r>
            <a:r>
              <a:rPr lang="sk-SK" dirty="0" err="1">
                <a:cs typeface="Calibri"/>
              </a:rPr>
              <a:t>saklov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harkov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narokov</a:t>
            </a:r>
            <a:r>
              <a:rPr lang="sk-SK" dirty="0">
                <a:cs typeface="Calibri"/>
              </a:rPr>
              <a:t> otrokov postrekov </a:t>
            </a:r>
            <a:r>
              <a:rPr lang="sk-SK" dirty="0" err="1">
                <a:cs typeface="Calibri"/>
              </a:rPr>
              <a:t>ostrekov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Lorenzov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Parkinsov</a:t>
            </a:r>
            <a:r>
              <a:rPr lang="sk-SK" dirty="0">
                <a:cs typeface="Calibri"/>
              </a:rPr>
              <a:t> Talianov </a:t>
            </a:r>
            <a:r>
              <a:rPr lang="sk-SK" dirty="0" err="1">
                <a:cs typeface="Calibri"/>
              </a:rPr>
              <a:t>Madarov</a:t>
            </a:r>
            <a:r>
              <a:rPr lang="sk-SK" dirty="0">
                <a:cs typeface="Calibri"/>
              </a:rPr>
              <a:t> anjelov futbalistov </a:t>
            </a:r>
            <a:r>
              <a:rPr lang="sk-SK" dirty="0" err="1">
                <a:cs typeface="Calibri"/>
              </a:rPr>
              <a:t>hakacov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kakacov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pagacov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titicacancov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indov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vdou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privodov</a:t>
            </a:r>
            <a:r>
              <a:rPr lang="sk-SK" dirty="0">
                <a:cs typeface="Calibri"/>
              </a:rPr>
              <a:t> odvodov rozvodov </a:t>
            </a:r>
            <a:r>
              <a:rPr lang="sk-SK" dirty="0" err="1">
                <a:cs typeface="Calibri"/>
              </a:rPr>
              <a:t>navodov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hromovodov</a:t>
            </a:r>
            <a:r>
              <a:rPr lang="sk-SK" dirty="0">
                <a:cs typeface="Calibri"/>
              </a:rPr>
              <a:t> zvonov nominantov hackerov sekerou </a:t>
            </a:r>
            <a:r>
              <a:rPr lang="sk-SK" dirty="0" err="1">
                <a:cs typeface="Calibri"/>
              </a:rPr>
              <a:t>harpunou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klavesou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navesov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tarzanov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balzanov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tiranov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piranou</a:t>
            </a:r>
            <a:r>
              <a:rPr lang="sk-SK" dirty="0">
                <a:cs typeface="Calibri"/>
              </a:rPr>
              <a:t> satirou maticou </a:t>
            </a:r>
            <a:r>
              <a:rPr lang="sk-SK" dirty="0" err="1">
                <a:cs typeface="Calibri"/>
              </a:rPr>
              <a:t>treskucou</a:t>
            </a:r>
            <a:r>
              <a:rPr lang="sk-SK" dirty="0">
                <a:cs typeface="Calibri"/>
              </a:rPr>
              <a:t> lavicou levicou </a:t>
            </a:r>
            <a:r>
              <a:rPr lang="sk-SK" dirty="0" err="1">
                <a:cs typeface="Calibri"/>
              </a:rPr>
              <a:t>spravnou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nespravnou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odovodnenou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pricinou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skumavou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chemiou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lapraskopiou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Sekirou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Gigachadov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niggerov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diggerov</a:t>
            </a:r>
            <a:r>
              <a:rPr lang="sk-SK" dirty="0">
                <a:cs typeface="Calibri"/>
              </a:rPr>
              <a:t> rytierov </a:t>
            </a:r>
            <a:r>
              <a:rPr lang="sk-SK" dirty="0" err="1">
                <a:cs typeface="Calibri"/>
              </a:rPr>
              <a:t>mastou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laktou</a:t>
            </a:r>
            <a:r>
              <a:rPr lang="sk-SK" dirty="0">
                <a:cs typeface="Calibri"/>
              </a:rPr>
              <a:t> aktovkou stovkou </a:t>
            </a:r>
            <a:r>
              <a:rPr lang="sk-SK" dirty="0" err="1">
                <a:cs typeface="Calibri"/>
              </a:rPr>
              <a:t>desinou</a:t>
            </a:r>
            <a:r>
              <a:rPr lang="sk-SK" dirty="0">
                <a:cs typeface="Calibri"/>
              </a:rPr>
              <a:t> </a:t>
            </a:r>
            <a:r>
              <a:rPr lang="sk-SK" dirty="0" err="1">
                <a:cs typeface="Calibri"/>
              </a:rPr>
              <a:t>ucebnicou</a:t>
            </a:r>
            <a:r>
              <a:rPr lang="sk-SK" dirty="0">
                <a:cs typeface="Calibri"/>
              </a:rPr>
              <a:t> </a:t>
            </a:r>
            <a:r>
              <a:rPr lang="sk-SK" dirty="0" err="1">
                <a:cs typeface="Calibri"/>
              </a:rPr>
              <a:t>Salamunovou</a:t>
            </a:r>
            <a:r>
              <a:rPr lang="sk-SK" dirty="0">
                <a:cs typeface="Calibri"/>
              </a:rPr>
              <a:t> hadicou </a:t>
            </a:r>
          </a:p>
        </p:txBody>
      </p:sp>
    </p:spTree>
    <p:extLst>
      <p:ext uri="{BB962C8B-B14F-4D97-AF65-F5344CB8AC3E}">
        <p14:creationId xmlns:p14="http://schemas.microsoft.com/office/powerpoint/2010/main" val="74440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>
            <a:extLst>
              <a:ext uri="{FF2B5EF4-FFF2-40B4-BE49-F238E27FC236}">
                <a16:creationId xmlns:a16="http://schemas.microsoft.com/office/drawing/2014/main" id="{A1A9B63F-2620-CAF2-9742-C93D62EFC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3626" b="201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B1EEDF7-4756-970A-C9E0-7FA5FAA0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latin typeface="Century Gothic"/>
                <a:cs typeface="Calibri Light"/>
              </a:rPr>
              <a:t>Charakteristika</a:t>
            </a:r>
            <a:endParaRPr lang="sk-SK" b="1" dirty="0">
              <a:latin typeface="Century Gothic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BFD38FE-4DDA-0A37-C8B0-126437A5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19" y="1825625"/>
            <a:ext cx="107507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3200" dirty="0">
                <a:latin typeface="Century Gothic"/>
                <a:cs typeface="Calibri"/>
              </a:rPr>
              <a:t>Pop art ma 5 hlavných charakteristických </a:t>
            </a:r>
            <a:r>
              <a:rPr lang="sk-SK" sz="3200" dirty="0" err="1">
                <a:latin typeface="Century Gothic"/>
                <a:cs typeface="Calibri"/>
              </a:rPr>
              <a:t>črtov</a:t>
            </a:r>
            <a:r>
              <a:rPr lang="sk-SK" sz="3200" dirty="0">
                <a:latin typeface="Century Gothic"/>
                <a:cs typeface="Calibri"/>
              </a:rPr>
              <a:t>, a to</a:t>
            </a:r>
          </a:p>
          <a:p>
            <a:pPr lvl="1"/>
            <a:r>
              <a:rPr lang="sk-SK" sz="2800" dirty="0">
                <a:latin typeface="Century Gothic"/>
                <a:cs typeface="Calibri"/>
              </a:rPr>
              <a:t>Rozpoznateľné útvary (celebrity, polievkové plechovky, dopravné značky...)</a:t>
            </a:r>
          </a:p>
          <a:p>
            <a:pPr lvl="1"/>
            <a:r>
              <a:rPr lang="sk-SK" sz="2800" dirty="0">
                <a:latin typeface="Century Gothic"/>
                <a:cs typeface="Calibri"/>
              </a:rPr>
              <a:t>Výrazné farby (Svetlé, sýte, najmä mixy pigmentov červenej, zelenej a modrej)</a:t>
            </a:r>
          </a:p>
          <a:p>
            <a:pPr lvl="1"/>
            <a:r>
              <a:rPr lang="sk-SK" sz="2800" dirty="0">
                <a:latin typeface="Century Gothic"/>
                <a:cs typeface="Calibri"/>
              </a:rPr>
              <a:t>Irónia a satira (?)</a:t>
            </a:r>
          </a:p>
          <a:p>
            <a:pPr lvl="1"/>
            <a:r>
              <a:rPr lang="sk-SK" sz="2800" dirty="0">
                <a:latin typeface="Century Gothic"/>
                <a:cs typeface="Calibri"/>
              </a:rPr>
              <a:t>Málo...</a:t>
            </a:r>
          </a:p>
        </p:txBody>
      </p:sp>
    </p:spTree>
    <p:extLst>
      <p:ext uri="{BB962C8B-B14F-4D97-AF65-F5344CB8AC3E}">
        <p14:creationId xmlns:p14="http://schemas.microsoft.com/office/powerpoint/2010/main" val="2162302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7BB25FC-1249-CF22-52CC-1D6E0F27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Century Gothic"/>
              </a:rPr>
              <a:t>Využitie</a:t>
            </a:r>
            <a:endParaRPr lang="en-US" sz="60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B8B77D-E4BE-0FA9-560E-FB5DB69A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626" y="4174890"/>
            <a:ext cx="465607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Century Gothic"/>
              </a:rPr>
              <a:t>Popart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sa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často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používa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v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reklamách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komiksoch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logách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obaloch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na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plechovky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aj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/>
              </a:rPr>
              <a:t>portrétov</a:t>
            </a:r>
            <a:r>
              <a:rPr lang="en-US" dirty="0">
                <a:solidFill>
                  <a:schemeClr val="bg1"/>
                </a:solidFill>
                <a:latin typeface="Century Gothic"/>
              </a:rPr>
              <a:t>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ázok 9" descr="Obrázok, na ktorom je text, hrnček, plechovka&#10;&#10;Automaticky generovaný popis">
            <a:extLst>
              <a:ext uri="{FF2B5EF4-FFF2-40B4-BE49-F238E27FC236}">
                <a16:creationId xmlns:a16="http://schemas.microsoft.com/office/drawing/2014/main" id="{4F275F68-12A3-A722-3B2E-1B70EA4E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138" y="2663211"/>
            <a:ext cx="2749455" cy="3408121"/>
          </a:xfrm>
          <a:prstGeom prst="rect">
            <a:avLst/>
          </a:prstGeom>
        </p:spPr>
      </p:pic>
      <p:pic>
        <p:nvPicPr>
          <p:cNvPr id="7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6056BA0F-87BA-FDF2-30BF-8B0795F2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85" y="496673"/>
            <a:ext cx="2684190" cy="2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ok 4" descr="Obrázok, na ktorom je budova, exteriér, obrubník&#10;&#10;Automaticky generovaný popis">
            <a:extLst>
              <a:ext uri="{FF2B5EF4-FFF2-40B4-BE49-F238E27FC236}">
                <a16:creationId xmlns:a16="http://schemas.microsoft.com/office/drawing/2014/main" id="{C15AF7DA-3336-49D9-749F-14E2770D8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219C6FD-AADA-EFF9-DBE4-14A03D07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FFFFFF"/>
                </a:solidFill>
                <a:latin typeface="Century Gothic"/>
                <a:cs typeface="Calibri Light"/>
              </a:rPr>
              <a:t>Zaujímavosti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088B65-4115-3779-56FC-FEA11DD4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Bol dominantný v 60.  rokoch 20.  storočia.</a:t>
            </a: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Mal centrá v Londýne a New Yorku</a:t>
            </a:r>
            <a:endParaRPr lang="sk-SK">
              <a:cs typeface="Calibri"/>
            </a:endParaRP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Bol ovplyvnený populárnou kultúrou a inspirovaný veľkomestskou kultúrou</a:t>
            </a:r>
          </a:p>
          <a:p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Pop art je skratka pre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Popular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art</a:t>
            </a:r>
          </a:p>
          <a:p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Muzeum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popartu v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zilinskom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kraji (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mozno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bb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 </a:t>
            </a:r>
            <a:r>
              <a:rPr lang="sk-SK" dirty="0" err="1">
                <a:solidFill>
                  <a:srgbClr val="FFFFFF"/>
                </a:solidFill>
                <a:latin typeface="Century Gothic"/>
                <a:cs typeface="Calibri"/>
              </a:rPr>
              <a:t>nbfgdgdfg</a:t>
            </a:r>
            <a:r>
              <a:rPr lang="sk-SK" dirty="0">
                <a:solidFill>
                  <a:srgbClr val="FFFFFF"/>
                </a:solidFill>
                <a:latin typeface="Century Gothic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586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6077A66-26E5-4BDD-99AC-19998AC56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C7C8FC4-294D-4B63-9B55-1E1BF34CE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BA2A44-9824-4572-8098-0929558C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000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81C908-FA5D-4DC1-BC31-59002F2CF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EF6E7-F4E0-4ECC-BF0C-E00309A15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4498"/>
            <a:ext cx="12191997" cy="6416004"/>
          </a:xfrm>
          <a:prstGeom prst="rect">
            <a:avLst/>
          </a:prstGeom>
          <a:gradFill>
            <a:gsLst>
              <a:gs pos="12000">
                <a:srgbClr val="000000">
                  <a:alpha val="63000"/>
                </a:srgb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CABDEF-7A93-403A-BEB2-DDC0F89A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2"/>
          </a:xfrm>
          <a:prstGeom prst="rect">
            <a:avLst/>
          </a:prstGeom>
          <a:gradFill>
            <a:gsLst>
              <a:gs pos="30000">
                <a:schemeClr val="accent1">
                  <a:alpha val="13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D1AF0-0A5D-4548-869C-5A5CBCE0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0" y="446494"/>
            <a:ext cx="4026023" cy="6414505"/>
          </a:xfrm>
          <a:prstGeom prst="rect">
            <a:avLst/>
          </a:prstGeom>
          <a:gradFill>
            <a:gsLst>
              <a:gs pos="15000">
                <a:schemeClr val="accent1">
                  <a:lumMod val="75000"/>
                  <a:alpha val="29000"/>
                </a:schemeClr>
              </a:gs>
              <a:gs pos="52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5DA5301-7EDE-4920-011B-15527FAE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0" y="548640"/>
            <a:ext cx="9928520" cy="11853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rgbClr val="FFFFFF"/>
                </a:solidFill>
                <a:latin typeface="Century Gothic"/>
              </a:rPr>
              <a:t>Príklady</a:t>
            </a:r>
            <a:r>
              <a:rPr lang="en-US" sz="6000" b="1" dirty="0">
                <a:solidFill>
                  <a:srgbClr val="FFFFFF"/>
                </a:solidFill>
                <a:latin typeface="Century Gothic"/>
              </a:rPr>
              <a:t> Pop </a:t>
            </a:r>
            <a:r>
              <a:rPr lang="en-US" sz="6000" b="1" dirty="0" err="1">
                <a:solidFill>
                  <a:srgbClr val="FFFFFF"/>
                </a:solidFill>
                <a:latin typeface="Century Gothic"/>
              </a:rPr>
              <a:t>artu</a:t>
            </a:r>
            <a:r>
              <a:rPr lang="en-US" sz="4800" dirty="0">
                <a:solidFill>
                  <a:srgbClr val="FFFFFF"/>
                </a:solidFill>
                <a:latin typeface="Century Gothic"/>
              </a:rPr>
              <a:t> </a:t>
            </a:r>
          </a:p>
        </p:txBody>
      </p:sp>
      <p:pic>
        <p:nvPicPr>
          <p:cNvPr id="5" name="Obrázok 6">
            <a:extLst>
              <a:ext uri="{FF2B5EF4-FFF2-40B4-BE49-F238E27FC236}">
                <a16:creationId xmlns:a16="http://schemas.microsoft.com/office/drawing/2014/main" id="{57F7120E-9C70-1F1C-24D0-1A2F7EED2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91" y="2885213"/>
            <a:ext cx="2216688" cy="2955584"/>
          </a:xfrm>
          <a:prstGeom prst="rect">
            <a:avLst/>
          </a:prstGeom>
        </p:spPr>
      </p:pic>
      <p:pic>
        <p:nvPicPr>
          <p:cNvPr id="7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D4913B4E-5C2D-E340-A82F-BBE6CEF5D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0" r="-426" b="3822"/>
          <a:stretch/>
        </p:blipFill>
        <p:spPr>
          <a:xfrm>
            <a:off x="2966310" y="2885213"/>
            <a:ext cx="2395455" cy="2955454"/>
          </a:xfrm>
          <a:prstGeom prst="rect">
            <a:avLst/>
          </a:prstGeom>
        </p:spPr>
      </p:pic>
      <p:pic>
        <p:nvPicPr>
          <p:cNvPr id="14" name="Obrázok 14" descr="Obrázok, na ktorom je text, kniha&#10;&#10;Automaticky generovaný popis">
            <a:extLst>
              <a:ext uri="{FF2B5EF4-FFF2-40B4-BE49-F238E27FC236}">
                <a16:creationId xmlns:a16="http://schemas.microsoft.com/office/drawing/2014/main" id="{F2CEAC10-0709-25A9-F2EF-60FA09151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5" b="7863"/>
          <a:stretch/>
        </p:blipFill>
        <p:spPr>
          <a:xfrm>
            <a:off x="5625355" y="2884753"/>
            <a:ext cx="2959872" cy="2956503"/>
          </a:xfrm>
          <a:prstGeom prst="rect">
            <a:avLst/>
          </a:prstGeom>
        </p:spPr>
      </p:pic>
      <p:pic>
        <p:nvPicPr>
          <p:cNvPr id="8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BF915C14-C635-C267-5184-ACD7F4385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47" y="2887772"/>
            <a:ext cx="2941058" cy="29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6164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Širokouhlá</PresentationFormat>
  <Paragraphs>0</Paragraphs>
  <Slides>10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1" baseType="lpstr">
      <vt:lpstr>Motív Office</vt:lpstr>
      <vt:lpstr>Pop art</vt:lpstr>
      <vt:lpstr>Vznik</vt:lpstr>
      <vt:lpstr>Andy Warhoh</vt:lpstr>
      <vt:lpstr>Nezávislá skupina</vt:lpstr>
      <vt:lpstr>Am 2.0</vt:lpstr>
      <vt:lpstr>Charakteristika</vt:lpstr>
      <vt:lpstr>Využitie</vt:lpstr>
      <vt:lpstr>Zaujímavosti</vt:lpstr>
      <vt:lpstr>Príklady Pop artu </vt:lpstr>
      <vt:lpstr>Thanks now lemme fuck enjoy life!1!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/>
  <cp:lastModifiedBy/>
  <cp:revision>366</cp:revision>
  <dcterms:created xsi:type="dcterms:W3CDTF">2023-03-27T17:43:22Z</dcterms:created>
  <dcterms:modified xsi:type="dcterms:W3CDTF">2023-03-28T19:07:18Z</dcterms:modified>
</cp:coreProperties>
</file>